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EB89AC-5C21-4425-837E-D05A38AC494A}" v="4" dt="2025-04-04T10:08:31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59" d="100"/>
          <a:sy n="59" d="100"/>
        </p:scale>
        <p:origin x="168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s Wester" userId="ba9370eee508cbcd" providerId="LiveId" clId="{43EB89AC-5C21-4425-837E-D05A38AC494A}"/>
    <pc:docChg chg="custSel modSld">
      <pc:chgData name="Hans Wester" userId="ba9370eee508cbcd" providerId="LiveId" clId="{43EB89AC-5C21-4425-837E-D05A38AC494A}" dt="2025-04-04T10:08:53.151" v="128" actId="14100"/>
      <pc:docMkLst>
        <pc:docMk/>
      </pc:docMkLst>
      <pc:sldChg chg="addSp delSp modSp mod setBg">
        <pc:chgData name="Hans Wester" userId="ba9370eee508cbcd" providerId="LiveId" clId="{43EB89AC-5C21-4425-837E-D05A38AC494A}" dt="2025-04-04T10:08:53.151" v="128" actId="14100"/>
        <pc:sldMkLst>
          <pc:docMk/>
          <pc:sldMk cId="2217620900" sldId="256"/>
        </pc:sldMkLst>
        <pc:spChg chg="mod">
          <ac:chgData name="Hans Wester" userId="ba9370eee508cbcd" providerId="LiveId" clId="{43EB89AC-5C21-4425-837E-D05A38AC494A}" dt="2025-04-03T10:32:05.770" v="97" actId="27636"/>
          <ac:spMkLst>
            <pc:docMk/>
            <pc:sldMk cId="2217620900" sldId="256"/>
            <ac:spMk id="2" creationId="{BAFA69FC-D373-6E80-18E7-ED46FE46E283}"/>
          </ac:spMkLst>
        </pc:spChg>
        <pc:spChg chg="del mod">
          <ac:chgData name="Hans Wester" userId="ba9370eee508cbcd" providerId="LiveId" clId="{43EB89AC-5C21-4425-837E-D05A38AC494A}" dt="2025-04-03T10:27:01.398" v="94" actId="21"/>
          <ac:spMkLst>
            <pc:docMk/>
            <pc:sldMk cId="2217620900" sldId="256"/>
            <ac:spMk id="3" creationId="{C691E9E2-84D9-D610-F09E-B8490C3DD11E}"/>
          </ac:spMkLst>
        </pc:spChg>
        <pc:spChg chg="mod ord">
          <ac:chgData name="Hans Wester" userId="ba9370eee508cbcd" providerId="LiveId" clId="{43EB89AC-5C21-4425-837E-D05A38AC494A}" dt="2025-04-03T10:24:19.576" v="55" actId="14100"/>
          <ac:spMkLst>
            <pc:docMk/>
            <pc:sldMk cId="2217620900" sldId="256"/>
            <ac:spMk id="7" creationId="{8B59ACDC-BF89-ECB6-CBC4-C490D7A3A0DF}"/>
          </ac:spMkLst>
        </pc:spChg>
        <pc:spChg chg="mod">
          <ac:chgData name="Hans Wester" userId="ba9370eee508cbcd" providerId="LiveId" clId="{43EB89AC-5C21-4425-837E-D05A38AC494A}" dt="2025-04-03T10:27:09.653" v="95" actId="20577"/>
          <ac:spMkLst>
            <pc:docMk/>
            <pc:sldMk cId="2217620900" sldId="256"/>
            <ac:spMk id="14" creationId="{937B467C-91A6-CD37-B2DB-DE2F2A53D2E4}"/>
          </ac:spMkLst>
        </pc:spChg>
        <pc:spChg chg="add">
          <ac:chgData name="Hans Wester" userId="ba9370eee508cbcd" providerId="LiveId" clId="{43EB89AC-5C21-4425-837E-D05A38AC494A}" dt="2025-04-03T10:23:19.558" v="43" actId="26606"/>
          <ac:spMkLst>
            <pc:docMk/>
            <pc:sldMk cId="2217620900" sldId="256"/>
            <ac:spMk id="19" creationId="{2EAA8ABB-E28C-4BD6-B2CD-376882E92173}"/>
          </ac:spMkLst>
        </pc:spChg>
        <pc:spChg chg="del mod">
          <ac:chgData name="Hans Wester" userId="ba9370eee508cbcd" providerId="LiveId" clId="{43EB89AC-5C21-4425-837E-D05A38AC494A}" dt="2025-04-03T10:22:48.111" v="42" actId="21"/>
          <ac:spMkLst>
            <pc:docMk/>
            <pc:sldMk cId="2217620900" sldId="256"/>
            <ac:spMk id="22" creationId="{AEC6BE53-E18E-CB14-7817-AC7A32E705A4}"/>
          </ac:spMkLst>
        </pc:spChg>
        <pc:spChg chg="add">
          <ac:chgData name="Hans Wester" userId="ba9370eee508cbcd" providerId="LiveId" clId="{43EB89AC-5C21-4425-837E-D05A38AC494A}" dt="2025-04-03T10:23:19.558" v="43" actId="26606"/>
          <ac:spMkLst>
            <pc:docMk/>
            <pc:sldMk cId="2217620900" sldId="256"/>
            <ac:spMk id="25" creationId="{04357C93-F0CB-4A1C-8F77-4E9063789819}"/>
          </ac:spMkLst>
        </pc:spChg>
        <pc:grpChg chg="add">
          <ac:chgData name="Hans Wester" userId="ba9370eee508cbcd" providerId="LiveId" clId="{43EB89AC-5C21-4425-837E-D05A38AC494A}" dt="2025-04-03T10:23:19.558" v="43" actId="26606"/>
          <ac:grpSpMkLst>
            <pc:docMk/>
            <pc:sldMk cId="2217620900" sldId="256"/>
            <ac:grpSpMk id="21" creationId="{3AF6A671-C637-4547-85F4-51B6D1881399}"/>
          </ac:grpSpMkLst>
        </pc:grpChg>
        <pc:picChg chg="add del mod">
          <ac:chgData name="Hans Wester" userId="ba9370eee508cbcd" providerId="LiveId" clId="{43EB89AC-5C21-4425-837E-D05A38AC494A}" dt="2025-04-04T10:07:13.120" v="114" actId="478"/>
          <ac:picMkLst>
            <pc:docMk/>
            <pc:sldMk cId="2217620900" sldId="256"/>
            <ac:picMk id="4" creationId="{2FBCE007-397B-D5AC-7D9E-3C7D6A953EFA}"/>
          </ac:picMkLst>
        </pc:picChg>
        <pc:picChg chg="del mod">
          <ac:chgData name="Hans Wester" userId="ba9370eee508cbcd" providerId="LiveId" clId="{43EB89AC-5C21-4425-837E-D05A38AC494A}" dt="2025-04-03T10:46:31.646" v="98" actId="478"/>
          <ac:picMkLst>
            <pc:docMk/>
            <pc:sldMk cId="2217620900" sldId="256"/>
            <ac:picMk id="5" creationId="{2021541B-952B-6695-2D38-962D3FC501A7}"/>
          </ac:picMkLst>
        </pc:picChg>
        <pc:picChg chg="add mod">
          <ac:chgData name="Hans Wester" userId="ba9370eee508cbcd" providerId="LiveId" clId="{43EB89AC-5C21-4425-837E-D05A38AC494A}" dt="2025-04-04T10:08:13.100" v="120" actId="14100"/>
          <ac:picMkLst>
            <pc:docMk/>
            <pc:sldMk cId="2217620900" sldId="256"/>
            <ac:picMk id="5" creationId="{41A3F468-C502-9B0E-1EEA-CF508F09F283}"/>
          </ac:picMkLst>
        </pc:picChg>
        <pc:picChg chg="add mod">
          <ac:chgData name="Hans Wester" userId="ba9370eee508cbcd" providerId="LiveId" clId="{43EB89AC-5C21-4425-837E-D05A38AC494A}" dt="2025-04-04T10:08:53.151" v="128" actId="14100"/>
          <ac:picMkLst>
            <pc:docMk/>
            <pc:sldMk cId="2217620900" sldId="256"/>
            <ac:picMk id="8" creationId="{1333CCE7-68E6-D8BA-A9AF-0CCDFF142208}"/>
          </ac:picMkLst>
        </pc:picChg>
        <pc:picChg chg="add del mod">
          <ac:chgData name="Hans Wester" userId="ba9370eee508cbcd" providerId="LiveId" clId="{43EB89AC-5C21-4425-837E-D05A38AC494A}" dt="2025-04-03T10:56:38.844" v="113" actId="478"/>
          <ac:picMkLst>
            <pc:docMk/>
            <pc:sldMk cId="2217620900" sldId="256"/>
            <ac:picMk id="8" creationId="{CC9B28B6-D7C8-DCFC-920F-96F3A47B6C2A}"/>
          </ac:picMkLst>
        </pc:picChg>
        <pc:picChg chg="del mod">
          <ac:chgData name="Hans Wester" userId="ba9370eee508cbcd" providerId="LiveId" clId="{43EB89AC-5C21-4425-837E-D05A38AC494A}" dt="2025-04-03T10:47:31.931" v="106" actId="478"/>
          <ac:picMkLst>
            <pc:docMk/>
            <pc:sldMk cId="2217620900" sldId="256"/>
            <ac:picMk id="9" creationId="{E9E5388F-5141-E159-5149-F7653283CE1C}"/>
          </ac:picMkLst>
        </pc:picChg>
        <pc:picChg chg="del">
          <ac:chgData name="Hans Wester" userId="ba9370eee508cbcd" providerId="LiveId" clId="{43EB89AC-5C21-4425-837E-D05A38AC494A}" dt="2025-04-03T10:21:45.118" v="0" actId="21"/>
          <ac:picMkLst>
            <pc:docMk/>
            <pc:sldMk cId="2217620900" sldId="256"/>
            <ac:picMk id="16" creationId="{37BF3E13-5FFF-F63B-C974-1F3E78ADBD9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1DFD6-BE60-48CD-B815-09919523478E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CD90E-B235-46DA-B68E-8732CD6D8A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734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CD90E-B235-46DA-B68E-8732CD6D8A89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0877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589428-3893-0400-8100-4BC62BD7F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0EA21C7-C0F4-E685-8C83-68F662AEB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D1474B-3873-158D-B646-E69F67118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20C97C-99DF-A26B-07DC-5EDE4A474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BE7A5A-1A16-87F5-3748-C5C068D98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6409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3751C2-F8F0-265A-1B96-0C86A13B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86AB56-7577-8EFF-1347-6D739E95E9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4E62B9-DB03-37A5-BC27-0B6B6D758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746791A-47E9-22B2-BF6C-7A23FCF6A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41B33A-5806-87C4-3E2F-892906B91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4065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73CF5E7-749F-6BE5-0516-292762F2F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4A0840-F000-E4C3-E529-1AC92EDAF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31898C9-A3C5-A4E2-9B48-5EA2156B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ED29278-E365-981A-FAF9-9BAAFC39B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E6D861-5F78-F1A7-48A4-7204E9979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011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C482BD-09B5-E140-F364-0F317C8F2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CD11A9C-AD48-D044-966B-818ACC058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C4F6DA-9047-D837-538C-F309FC84B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6A5BF11-C4BC-6FE7-4147-B389F0AB1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30A4F1-3CD9-254E-20EA-0B15AE53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8070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AAD2A3-9066-6B9E-6114-5F68C59B0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3AC8C39-5900-D689-F38D-74C6807C8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8D8B6C3-AF45-FA23-03BA-18BA938D0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8335CE-4C5F-1926-5A15-9E60EF8D6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F25502-1A6E-A1A5-BBC0-4192F316E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0914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BA3FAD-6E4D-339F-895C-9D5107319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C7EBA2-319B-FF55-590F-3A1169440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5FD315C-FC49-6D91-2CDA-6B9B59F9A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495FAA3-62AA-756A-6263-DD9003F0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CBACE64-DB39-4AE1-C3C6-5BA2EA1E4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C25A349-B9F0-21BA-5083-F7038B204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571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F7CF74-996A-EBD6-752D-029B79C8A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B09515D-69F8-2DE4-571E-3114F344F5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119D7EF-622E-8556-C573-2C234A3BA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266FF5C-E24B-96C2-9E8C-0C731393D9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67FA4B8-80B9-E182-2A36-F9A2E414AC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863D1D1-8400-ACC3-7F6C-674DB9C9A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FD36A77-B474-D84E-3E9B-4BEB0F2A2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BD28065-C86E-401A-6E93-F8D97770E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197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3DFE9B-D954-B7C7-D831-5759BDB6F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B033B11-F930-E33E-AD1B-4895A80C0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DDE4FF4-22C8-3EAB-4733-C6B178EEE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91BBC39-8551-1151-ECC0-B9913B40F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977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78F419A-0A68-EDAF-DF55-177B01AD6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493C834-8997-521A-C4D7-F77BF2208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523A1DB-422C-CF36-9BC4-C6B750B1D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477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52F367-E449-7EBB-698B-8D09667F4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2FCD0D-E707-806C-F4B2-E6C3B1196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B6A7451-058B-359C-11B1-F32B267B7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AB389CE-FA33-089C-4378-254BC982D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D8F3B7E-80CE-42A3-365E-6213770AB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A530E7B-C43B-85F0-9CF2-3858F48B5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166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CDEEB2-76D5-4DFD-FFED-A8D91BA69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057EB8A-531C-6D8A-932B-919CA21D61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AF4742E-3AA0-65A1-BB90-1B283F338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4D2359E-6630-6252-8CE2-0C1C4D83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86EDD95-4E12-6D04-1476-2C81B3943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F3453F9-265F-F2CB-752C-7DBA9199A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6115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4AD3C04-D2B2-BCDE-DFCC-15D4201E2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C59875D-29F0-5976-3D12-8A914C492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A44B693-E8C0-8077-3323-3829D3BB8E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320784-64DB-4E6E-8B57-0E0DE7FD06F2}" type="datetimeFigureOut">
              <a:rPr lang="sv-SE" smtClean="0"/>
              <a:t>2025-04-04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846326-405E-F282-DB92-E6F08C01AC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CA271F-84DC-B06E-1C1D-CD0AB822B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D8FDB1-5C7F-49D6-9871-9C346726FC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381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EAA8ABB-E28C-4BD6-B2CD-376882E92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AFA69FC-D373-6E80-18E7-ED46FE46E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63604" y="679731"/>
            <a:ext cx="3090345" cy="373654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en-US" sz="4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Nya </a:t>
            </a:r>
            <a:r>
              <a:rPr lang="en-US" sz="4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medlemmar</a:t>
            </a:r>
            <a:r>
              <a:rPr lang="en-US" sz="4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i MBF </a:t>
            </a:r>
            <a:r>
              <a:rPr lang="en-US" sz="4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styrelsen</a:t>
            </a:r>
            <a:r>
              <a:rPr lang="en-US" sz="4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för 2025/2026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29184" y="1"/>
            <a:ext cx="2446384" cy="5777808"/>
            <a:chOff x="329184" y="1"/>
            <a:chExt cx="524256" cy="5777808"/>
          </a:xfrm>
        </p:grpSpPr>
        <p:cxnSp>
          <p:nvCxnSpPr>
            <p:cNvPr id="17" name="Straight Connector 21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23" y="679731"/>
            <a:ext cx="7682293" cy="56628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8B59ACDC-BF89-ECB6-CBC4-C490D7A3A0DF}"/>
              </a:ext>
            </a:extLst>
          </p:cNvPr>
          <p:cNvSpPr txBox="1"/>
          <p:nvPr/>
        </p:nvSpPr>
        <p:spPr>
          <a:xfrm>
            <a:off x="1510967" y="4957755"/>
            <a:ext cx="375336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v-SE" sz="2000" dirty="0"/>
              <a:t>Angelica Skifferberg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Ledamot </a:t>
            </a:r>
          </a:p>
          <a:p>
            <a:pPr>
              <a:spcAft>
                <a:spcPts val="600"/>
              </a:spcAft>
            </a:pPr>
            <a:r>
              <a:rPr lang="sv-SE" sz="2000" dirty="0"/>
              <a:t>efter Håkan Wallin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937B467C-91A6-CD37-B2DB-DE2F2A53D2E4}"/>
              </a:ext>
            </a:extLst>
          </p:cNvPr>
          <p:cNvSpPr txBox="1"/>
          <p:nvPr/>
        </p:nvSpPr>
        <p:spPr>
          <a:xfrm rot="10800000" flipH="1" flipV="1">
            <a:off x="5081451" y="4890730"/>
            <a:ext cx="206393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v-SE" dirty="0"/>
              <a:t>Peter </a:t>
            </a:r>
            <a:r>
              <a:rPr lang="sv-SE" sz="2000" dirty="0" err="1"/>
              <a:t>Bäversten</a:t>
            </a:r>
            <a:endParaRPr lang="sv-SE" sz="2000" dirty="0"/>
          </a:p>
          <a:p>
            <a:pPr>
              <a:spcAft>
                <a:spcPts val="600"/>
              </a:spcAft>
            </a:pPr>
            <a:r>
              <a:rPr lang="sv-SE" dirty="0"/>
              <a:t>Suppleant med ansvar för Båtsäkerhetsfrågor</a:t>
            </a:r>
          </a:p>
          <a:p>
            <a:pPr>
              <a:spcAft>
                <a:spcPts val="600"/>
              </a:spcAft>
            </a:pPr>
            <a:endParaRPr lang="sv-SE" dirty="0"/>
          </a:p>
        </p:txBody>
      </p:sp>
      <p:pic>
        <p:nvPicPr>
          <p:cNvPr id="5" name="Bildobjekt 4" descr="En bild som visar Människoansikte, person, leende, klädsel&#10;&#10;AI-genererat innehåll kan vara felaktigt.">
            <a:extLst>
              <a:ext uri="{FF2B5EF4-FFF2-40B4-BE49-F238E27FC236}">
                <a16:creationId xmlns:a16="http://schemas.microsoft.com/office/drawing/2014/main" id="{41A3F468-C502-9B0E-1EEA-CF508F09F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358" y="1334907"/>
            <a:ext cx="3266385" cy="3547768"/>
          </a:xfrm>
          <a:prstGeom prst="rect">
            <a:avLst/>
          </a:prstGeom>
        </p:spPr>
      </p:pic>
      <p:pic>
        <p:nvPicPr>
          <p:cNvPr id="8" name="Bildobjekt 7" descr="En bild som visar person, Människoansikte, klädsel, leende&#10;&#10;AI-genererat innehåll kan vara felaktigt.">
            <a:extLst>
              <a:ext uri="{FF2B5EF4-FFF2-40B4-BE49-F238E27FC236}">
                <a16:creationId xmlns:a16="http://schemas.microsoft.com/office/drawing/2014/main" id="{1333CCE7-68E6-D8BA-A9AF-0CCDFF1422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838" y="1373382"/>
            <a:ext cx="3347421" cy="3509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620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21</Words>
  <Application>Microsoft Office PowerPoint</Application>
  <PresentationFormat>Bredbild</PresentationFormat>
  <Paragraphs>7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Nya medlemmar i MBF styrelsen för 2025/2026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Hans Wester</dc:creator>
  <cp:lastModifiedBy>Hans Wester</cp:lastModifiedBy>
  <cp:revision>1</cp:revision>
  <dcterms:created xsi:type="dcterms:W3CDTF">2025-04-03T09:32:35Z</dcterms:created>
  <dcterms:modified xsi:type="dcterms:W3CDTF">2025-04-04T10:09:00Z</dcterms:modified>
</cp:coreProperties>
</file>